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08" r:id="rId1"/>
  </p:sldMasterIdLst>
  <p:sldIdLst>
    <p:sldId id="256" r:id="rId2"/>
    <p:sldId id="258" r:id="rId3"/>
    <p:sldId id="257" r:id="rId4"/>
    <p:sldId id="311" r:id="rId5"/>
    <p:sldId id="305" r:id="rId6"/>
    <p:sldId id="316" r:id="rId7"/>
    <p:sldId id="290" r:id="rId8"/>
    <p:sldId id="289" r:id="rId9"/>
  </p:sldIdLst>
  <p:sldSz cx="18288000" cy="10287000"/>
  <p:notesSz cx="6858000" cy="9144000"/>
  <p:embeddedFontLst>
    <p:embeddedFont>
      <p:font typeface="Canva Sans Bold" panose="020B0803030501040103" pitchFamily="34" charset="0"/>
      <p:regular r:id="rId10"/>
      <p:bold r:id="rId11"/>
    </p:embeddedFont>
    <p:embeddedFont>
      <p:font typeface="Poppins" pitchFamily="2" charset="77"/>
      <p:regular r:id="rId12"/>
      <p:bold r:id="rId13"/>
      <p:italic r:id="rId14"/>
      <p:boldItalic r:id="rId15"/>
    </p:embeddedFont>
    <p:embeddedFont>
      <p:font typeface="Poppins Ultra-Bold" pitchFamily="2" charset="77"/>
      <p:regular r:id="rId16"/>
      <p:bold r:id="rId1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451" autoAdjust="0"/>
    <p:restoredTop sz="94635" autoAdjust="0"/>
  </p:normalViewPr>
  <p:slideViewPr>
    <p:cSldViewPr>
      <p:cViewPr varScale="1">
        <p:scale>
          <a:sx n="69" d="100"/>
          <a:sy n="69" d="100"/>
        </p:scale>
        <p:origin x="256" y="2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4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970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960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7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7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0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413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7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06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7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7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227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017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068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15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131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965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7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410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60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96644" y="2965938"/>
            <a:ext cx="15094711" cy="5946401"/>
          </a:xfrm>
          <a:custGeom>
            <a:avLst/>
            <a:gdLst/>
            <a:ahLst/>
            <a:cxnLst/>
            <a:rect l="l" t="t" r="r" b="b"/>
            <a:pathLst>
              <a:path w="15094711" h="5946401">
                <a:moveTo>
                  <a:pt x="0" y="0"/>
                </a:moveTo>
                <a:lnTo>
                  <a:pt x="15094712" y="0"/>
                </a:lnTo>
                <a:lnTo>
                  <a:pt x="15094712" y="5946401"/>
                </a:lnTo>
                <a:lnTo>
                  <a:pt x="0" y="59464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6631145" y="0"/>
            <a:ext cx="5025710" cy="4114800"/>
          </a:xfrm>
          <a:custGeom>
            <a:avLst/>
            <a:gdLst/>
            <a:ahLst/>
            <a:cxnLst/>
            <a:rect l="l" t="t" r="r" b="b"/>
            <a:pathLst>
              <a:path w="5025710" h="4114800">
                <a:moveTo>
                  <a:pt x="0" y="0"/>
                </a:moveTo>
                <a:lnTo>
                  <a:pt x="5025710" y="0"/>
                </a:lnTo>
                <a:lnTo>
                  <a:pt x="502571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254748" y="3776658"/>
            <a:ext cx="13778501" cy="15452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Title of Presentation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C6736F-D88C-ECD5-5CA9-C41320FE6717}"/>
              </a:ext>
            </a:extLst>
          </p:cNvPr>
          <p:cNvSpPr txBox="1"/>
          <p:nvPr/>
        </p:nvSpPr>
        <p:spPr>
          <a:xfrm>
            <a:off x="3664762" y="1139149"/>
            <a:ext cx="10958476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6000" b="1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2025 Fall CE Veterinary Case Study Presentation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A4DD08FD-3FFD-D77C-1D40-7415DED839B1}"/>
              </a:ext>
            </a:extLst>
          </p:cNvPr>
          <p:cNvSpPr txBox="1"/>
          <p:nvPr/>
        </p:nvSpPr>
        <p:spPr>
          <a:xfrm>
            <a:off x="3809998" y="5635016"/>
            <a:ext cx="10668000" cy="17100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  <a:spcBef>
                <a:spcPct val="0"/>
              </a:spcBef>
            </a:pPr>
            <a:r>
              <a:rPr lang="en-US" sz="31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Name and Credentials</a:t>
            </a:r>
          </a:p>
          <a:p>
            <a:pPr algn="ctr">
              <a:lnSpc>
                <a:spcPts val="4479"/>
              </a:lnSpc>
              <a:spcBef>
                <a:spcPct val="0"/>
              </a:spcBef>
            </a:pPr>
            <a:r>
              <a:rPr lang="en-US" sz="31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Date</a:t>
            </a:r>
          </a:p>
          <a:p>
            <a:pPr algn="ctr">
              <a:lnSpc>
                <a:spcPts val="4479"/>
              </a:lnSpc>
              <a:spcBef>
                <a:spcPct val="0"/>
              </a:spcBef>
            </a:pPr>
            <a:r>
              <a:rPr lang="en-US" sz="31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Place of Business where case study was completed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logo for a company&#10;&#10;AI-generated content may be incorrect.">
            <a:extLst>
              <a:ext uri="{FF2B5EF4-FFF2-40B4-BE49-F238E27FC236}">
                <a16:creationId xmlns:a16="http://schemas.microsoft.com/office/drawing/2014/main" id="{B6409A7C-15C8-9479-A462-D067963B3D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" y="1562100"/>
            <a:ext cx="18288440" cy="7425381"/>
          </a:xfrm>
          <a:prstGeom prst="rect">
            <a:avLst/>
          </a:prstGeom>
        </p:spPr>
      </p:pic>
      <p:sp>
        <p:nvSpPr>
          <p:cNvPr id="12" name="TextBox 3">
            <a:extLst>
              <a:ext uri="{FF2B5EF4-FFF2-40B4-BE49-F238E27FC236}">
                <a16:creationId xmlns:a16="http://schemas.microsoft.com/office/drawing/2014/main" id="{9E73052C-E473-4836-1739-E7EE4644B523}"/>
              </a:ext>
            </a:extLst>
          </p:cNvPr>
          <p:cNvSpPr txBox="1"/>
          <p:nvPr/>
        </p:nvSpPr>
        <p:spPr>
          <a:xfrm>
            <a:off x="6019800" y="635876"/>
            <a:ext cx="11201400" cy="6636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  <a:spcBef>
                <a:spcPct val="0"/>
              </a:spcBef>
            </a:pPr>
            <a:r>
              <a:rPr lang="en-US" sz="6000" b="1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Generously Sponsored by: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CA392-467C-1FE1-6234-A0E5A8F52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0029C-2725-89C3-20CD-A29F2A9F4B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349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4B913-F176-DB7C-3978-794F7680B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59DC5-E30F-99D0-FC0B-1F831403B01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7C530C-D218-FA2D-3D76-C0134640FB1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862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3FE58-EEE0-76EE-D70E-CD6B5B6BC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76A0E-AC0B-11BC-5CED-372653A587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658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02FFC-9616-180C-9E38-E1E28775AF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logo for a company&#10;&#10;AI-generated content may be incorrect.">
            <a:extLst>
              <a:ext uri="{FF2B5EF4-FFF2-40B4-BE49-F238E27FC236}">
                <a16:creationId xmlns:a16="http://schemas.microsoft.com/office/drawing/2014/main" id="{4E2047C1-75ED-239F-1E93-2469E8B6C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" y="1430809"/>
            <a:ext cx="18288440" cy="7425381"/>
          </a:xfrm>
          <a:prstGeom prst="rect">
            <a:avLst/>
          </a:prstGeom>
        </p:spPr>
      </p:pic>
      <p:sp>
        <p:nvSpPr>
          <p:cNvPr id="6" name="Freeform 6">
            <a:extLst>
              <a:ext uri="{FF2B5EF4-FFF2-40B4-BE49-F238E27FC236}">
                <a16:creationId xmlns:a16="http://schemas.microsoft.com/office/drawing/2014/main" id="{DD92FB15-12B2-C941-BF93-1D6CFE716914}"/>
              </a:ext>
            </a:extLst>
          </p:cNvPr>
          <p:cNvSpPr/>
          <p:nvPr/>
        </p:nvSpPr>
        <p:spPr>
          <a:xfrm>
            <a:off x="14351814" y="217469"/>
            <a:ext cx="2716986" cy="2452080"/>
          </a:xfrm>
          <a:custGeom>
            <a:avLst/>
            <a:gdLst/>
            <a:ahLst/>
            <a:cxnLst/>
            <a:rect l="l" t="t" r="r" b="b"/>
            <a:pathLst>
              <a:path w="2716986" h="2452080">
                <a:moveTo>
                  <a:pt x="0" y="0"/>
                </a:moveTo>
                <a:lnTo>
                  <a:pt x="2716986" y="0"/>
                </a:lnTo>
                <a:lnTo>
                  <a:pt x="2716986" y="2452079"/>
                </a:lnTo>
                <a:lnTo>
                  <a:pt x="0" y="245207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" name="Freeform 6">
            <a:extLst>
              <a:ext uri="{FF2B5EF4-FFF2-40B4-BE49-F238E27FC236}">
                <a16:creationId xmlns:a16="http://schemas.microsoft.com/office/drawing/2014/main" id="{C129AF2A-20B6-B557-5025-46BED46A7399}"/>
              </a:ext>
            </a:extLst>
          </p:cNvPr>
          <p:cNvSpPr/>
          <p:nvPr/>
        </p:nvSpPr>
        <p:spPr>
          <a:xfrm>
            <a:off x="1193800" y="204769"/>
            <a:ext cx="2716986" cy="2452080"/>
          </a:xfrm>
          <a:custGeom>
            <a:avLst/>
            <a:gdLst/>
            <a:ahLst/>
            <a:cxnLst/>
            <a:rect l="l" t="t" r="r" b="b"/>
            <a:pathLst>
              <a:path w="2716986" h="2452080">
                <a:moveTo>
                  <a:pt x="0" y="0"/>
                </a:moveTo>
                <a:lnTo>
                  <a:pt x="2716986" y="0"/>
                </a:lnTo>
                <a:lnTo>
                  <a:pt x="2716986" y="2452079"/>
                </a:lnTo>
                <a:lnTo>
                  <a:pt x="0" y="245207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754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60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96642" y="3771900"/>
            <a:ext cx="15094711" cy="5322363"/>
          </a:xfrm>
          <a:custGeom>
            <a:avLst/>
            <a:gdLst/>
            <a:ahLst/>
            <a:cxnLst/>
            <a:rect l="l" t="t" r="r" b="b"/>
            <a:pathLst>
              <a:path w="15094711" h="5322363">
                <a:moveTo>
                  <a:pt x="0" y="0"/>
                </a:moveTo>
                <a:lnTo>
                  <a:pt x="15094712" y="0"/>
                </a:lnTo>
                <a:lnTo>
                  <a:pt x="15094712" y="5322363"/>
                </a:lnTo>
                <a:lnTo>
                  <a:pt x="0" y="53223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316" b="-740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3905248" y="1866900"/>
            <a:ext cx="10477501" cy="10329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083"/>
              </a:lnSpc>
            </a:pPr>
            <a:r>
              <a:rPr lang="en-US" sz="6600" b="1" dirty="0">
                <a:solidFill>
                  <a:schemeClr val="bg1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Thank you for your time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ARV Technician Case Study Template" id="{75B2F9F8-EBD6-C643-A422-C85446A15317}" vid="{0BF57713-AD57-EB46-8324-41D54803966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33</Words>
  <Application>Microsoft Macintosh PowerPoint</Application>
  <PresentationFormat>Custom</PresentationFormat>
  <Paragraphs>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Poppins</vt:lpstr>
      <vt:lpstr>Calibri</vt:lpstr>
      <vt:lpstr>Poppins Ultra-Bold</vt:lpstr>
      <vt:lpstr>Calibri Light</vt:lpstr>
      <vt:lpstr>Arial</vt:lpstr>
      <vt:lpstr>Canva Sans Bold</vt:lpstr>
      <vt:lpstr>Office 2013 - 2022 Theme</vt:lpstr>
      <vt:lpstr>PowerPoint Presentation</vt:lpstr>
      <vt:lpstr>PowerPoint Presentation</vt:lpstr>
      <vt:lpstr>PowerPoint Presentation</vt:lpstr>
      <vt:lpstr>Introduction</vt:lpstr>
      <vt:lpstr>PowerPoint Presentation</vt:lpstr>
      <vt:lpstr>Summary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Sarah Ostrin</dc:creator>
  <cp:lastModifiedBy>Sarah Ostrin</cp:lastModifiedBy>
  <cp:revision>1</cp:revision>
  <dcterms:created xsi:type="dcterms:W3CDTF">2025-06-28T23:30:16Z</dcterms:created>
  <dcterms:modified xsi:type="dcterms:W3CDTF">2025-06-28T23:30:41Z</dcterms:modified>
  <dc:identifier>DAGN8AeAhao</dc:identifier>
</cp:coreProperties>
</file>